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3" r:id="rId5"/>
    <p:sldId id="265" r:id="rId6"/>
    <p:sldId id="264" r:id="rId7"/>
    <p:sldId id="266" r:id="rId8"/>
    <p:sldId id="267" r:id="rId9"/>
    <p:sldId id="273" r:id="rId10"/>
    <p:sldId id="268" r:id="rId11"/>
    <p:sldId id="271" r:id="rId12"/>
    <p:sldId id="270" r:id="rId13"/>
    <p:sldId id="269" r:id="rId14"/>
    <p:sldId id="258" r:id="rId15"/>
    <p:sldId id="260" r:id="rId16"/>
    <p:sldId id="261" r:id="rId17"/>
    <p:sldId id="262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86" d="100"/>
          <a:sy n="86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1 к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47" y="476672"/>
            <a:ext cx="8427117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ег\Desktop\imgonline-com-ua-2to1-S4vwL9L89hk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006"/>
            <a:ext cx="8147248" cy="517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ег\Desktop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9301" cy="5879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ег\Desktop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632848" cy="571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957512" cy="5490936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err="1">
                <a:solidFill>
                  <a:schemeClr val="accent3">
                    <a:lumMod val="50000"/>
                  </a:schemeClr>
                </a:solidFill>
              </a:rPr>
              <a:t>Хемницер</a:t>
            </a:r>
            <a:r>
              <a:rPr lang="ru-RU" sz="3500" b="1" dirty="0">
                <a:solidFill>
                  <a:schemeClr val="accent3">
                    <a:lumMod val="50000"/>
                  </a:schemeClr>
                </a:solidFill>
              </a:rPr>
              <a:t> Иван Иванович - русский поэт, член Российской академии. Родился в семье военного штаб-лекаря, выходца из Саксонии. С 1782 г. был русским генеральным консулом в Смирне. С одобрения Г.Р. Державина в 1779 г. выпустил небольшую книгу «Басни и сказки Н. Н. в стихах»; успех был значительный и книга много раз переиздавалась.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83480"/>
            <a:ext cx="8291264" cy="1541864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Деминский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Ипполит Александрович работал в Астрахани на должности санитарного врача при Управлении Астраханскими рыбными и тюленьими промыслами.</a:t>
            </a:r>
          </a:p>
        </p:txBody>
      </p:sp>
      <p:pic>
        <p:nvPicPr>
          <p:cNvPr id="3074" name="Picture 2" descr="C:\Users\олег\Desktop\демински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740" y="530225"/>
            <a:ext cx="308055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Им впервые была выведена культура  чумных бацилл от павшего суслика, и тем самым было доказано, что именно эти животные являются источником чумы, при этом сам заразился легочной чумой, от которой впоследствии скончался. За участие в ликвидации эпидемий чумы 1905 и 1907 годов был награжден Серебряной медалью и орденом Анны III в степени.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1JOBaBq5dG3eNYqQMyc5p2lOpXHFI79JSHQ40Po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61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83480"/>
            <a:ext cx="8291264" cy="13978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 месте его захоронения, в Астрахани, на территории Противочумной станции, открыт памятник.</a:t>
            </a:r>
          </a:p>
        </p:txBody>
      </p:sp>
      <p:pic>
        <p:nvPicPr>
          <p:cNvPr id="5122" name="Picture 2" descr="C:\Users\олег\Desktop\Памятник_Деминскому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7155"/>
            <a:ext cx="6336704" cy="4752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ег\Desktop\6 ка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320394" cy="4684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Презентацию подготовили обучающиеся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т\о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«СЛОВО»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ГАУ ДО «АОЦРТ»</a:t>
            </a:r>
          </a:p>
        </p:txBody>
      </p:sp>
      <p:pic>
        <p:nvPicPr>
          <p:cNvPr id="15362" name="Picture 2" descr="C:\Users\олег\Desktop\карт 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81" y="530225"/>
            <a:ext cx="7886676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Desktop\9aa71d6f-e38f-5ca5-a99e-8d43cddb55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07088" cy="5465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6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6000" b="1" dirty="0">
                <a:solidFill>
                  <a:schemeClr val="accent3">
                    <a:lumMod val="75000"/>
                  </a:schemeClr>
                </a:solidFill>
              </a:rPr>
              <a:t>Великие ученые и академики </a:t>
            </a:r>
            <a:r>
              <a:rPr lang="ru-RU" sz="7200" b="1" dirty="0">
                <a:solidFill>
                  <a:schemeClr val="accent3">
                    <a:lumMod val="75000"/>
                  </a:schemeClr>
                </a:solidFill>
              </a:rPr>
              <a:t>Астрахани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19256" cy="165618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3">
                    <a:lumMod val="50000"/>
                  </a:schemeClr>
                </a:solidFill>
              </a:rPr>
              <a:t>Тредиаковский (</a:t>
            </a:r>
            <a:r>
              <a:rPr lang="ru-RU" sz="2700" dirty="0" err="1">
                <a:solidFill>
                  <a:schemeClr val="accent3">
                    <a:lumMod val="50000"/>
                  </a:schemeClr>
                </a:solidFill>
              </a:rPr>
              <a:t>Тредьяковский</a:t>
            </a:r>
            <a:r>
              <a:rPr lang="ru-RU" sz="2700" dirty="0">
                <a:solidFill>
                  <a:schemeClr val="accent3">
                    <a:lumMod val="50000"/>
                  </a:schemeClr>
                </a:solidFill>
              </a:rPr>
              <a:t>) Василий Кириллович - известный русский ученый и поэт XVIII в </a:t>
            </a:r>
            <a:r>
              <a:rPr lang="ru-RU" sz="2700" dirty="0" err="1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700" dirty="0">
                <a:solidFill>
                  <a:schemeClr val="accent3">
                    <a:lumMod val="50000"/>
                  </a:schemeClr>
                </a:solidFill>
              </a:rPr>
              <a:t>., первый русский академик.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олег\Desktop\8aae0242446425ca492882a80ed86c3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92688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Васи́лий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Кири́ллович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Тредиако́вский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 (22 февраля (5 марта) 1703, Астрахань — 6 (17) августа 1768, Санкт-Петербург) — русский поэт, переводчик и филолог XVIII века, один из основателей силлабо-тонического стихосложения в России. Впервые ввёл гекзаметр в арсенал русских стихотворных размеров. Впервые в русском языке и литературе теоретически разделил поэзию и прозу и ввёл эти понятия в русскую культуру и общественное сознание. Его интересы в области метрики стиха также сопрягались с композиторской деятельностью, главным образом, это была кантовая музыка.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ег\Desktop\c2d837555223427aed1e7a857afa2ef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34" y="1196752"/>
            <a:ext cx="8241725" cy="4619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ег\Desktop\896db460be72bd4ac53e732ab3f6798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ег\Desktop\030ae2ae-2266-518e-9329-b72a88748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0668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ег\Desktop\slide_3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68977" cy="6276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</TotalTime>
  <Words>192</Words>
  <Application>Microsoft Office PowerPoint</Application>
  <PresentationFormat>Экран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PowerPoint</vt:lpstr>
      <vt:lpstr>Презентация PowerPoint</vt:lpstr>
      <vt:lpstr>Презентация PowerPoint</vt:lpstr>
      <vt:lpstr>Тредиаковский (Тредьяковский) Василий Кириллович - известный русский ученый и поэт XVIII в в., первый русский академик.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Деминский Ипполит Александрович работал в Астрахани на должности санитарного врача при Управлении Астраханскими рыбными и тюленьими промыслами.</vt:lpstr>
      <vt:lpstr>Презентация PowerPoint</vt:lpstr>
      <vt:lpstr>Презентация PowerPoint</vt:lpstr>
      <vt:lpstr>На месте его захоронения, в Астрахани, на территории Противочумной станции, открыт памятник.</vt:lpstr>
      <vt:lpstr>Презентация PowerPoint</vt:lpstr>
      <vt:lpstr>Презентацию подготовили обучающиеся т\о «СЛОВО» ГАУ ДО «АОЦРТ»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79171864746</cp:lastModifiedBy>
  <cp:revision>13</cp:revision>
  <dcterms:created xsi:type="dcterms:W3CDTF">2024-02-06T09:35:23Z</dcterms:created>
  <dcterms:modified xsi:type="dcterms:W3CDTF">2024-02-06T11:26:32Z</dcterms:modified>
</cp:coreProperties>
</file>